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了，那么就开始引入新的节点并且替换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进去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16097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872</cp:revision>
  <dcterms:created xsi:type="dcterms:W3CDTF">2023-03-11T10:35:07Z</dcterms:created>
  <dcterms:modified xsi:type="dcterms:W3CDTF">2023-03-11T10:35:07Z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